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516" r:id="rId12"/>
    <p:sldId id="477" r:id="rId13"/>
    <p:sldId id="399" r:id="rId14"/>
    <p:sldId id="409" r:id="rId15"/>
    <p:sldId id="481" r:id="rId16"/>
    <p:sldId id="482" r:id="rId17"/>
    <p:sldId id="5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5155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0930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Generic Handlers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Generic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2F957-1B88-45E8-B1B3-C1718E3AFF66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User/Developer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E956B0-08EC-4212-91C2-66D79ABC991A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FB3BCB-2648-4F5F-885A-8140259281FE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CAPM Framework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5982A1-CA4F-4BF8-A2D5-32CF186AC51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328057" y="3429000"/>
            <a:ext cx="0" cy="312855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64226-6544-4403-8271-201AEEB01E9C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234816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FD100D-8E05-46EF-BB60-361A336E8F82}"/>
              </a:ext>
            </a:extLst>
          </p:cNvPr>
          <p:cNvCxnSpPr>
            <a:stCxn id="31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7908D498-A498-4B43-AD0C-378F4E35EE0F}"/>
              </a:ext>
            </a:extLst>
          </p:cNvPr>
          <p:cNvSpPr/>
          <p:nvPr/>
        </p:nvSpPr>
        <p:spPr>
          <a:xfrm>
            <a:off x="9190949" y="2869111"/>
            <a:ext cx="1619795" cy="72063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E49F25-BF6A-40E4-849B-C5DFE52420E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000847" y="3589743"/>
            <a:ext cx="42185" cy="318951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39910-1F34-4754-870A-D7A53031DE47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A7BB11-DD44-47B0-89CA-687DE38F98A0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2C9F60-550E-4ABA-922C-B4ADAA386626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1DC231-D583-4D15-8889-1DA8CA3E2910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312EAF-84DD-4F60-BFB6-EF3FB57403AD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8358ED-FFF9-4BFA-AEA2-A16AB1CABA75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59A007-703D-4159-B6C6-6363C5410E98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501E23D-E05A-4D49-923E-9CC108A1C986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DC0E7-35DC-44B2-9181-20F3EE899E57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12A89-10A5-4F9B-B41C-D8A16022749B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545B8-8048-401C-913E-70C56C37D2EE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87F59-3404-42AD-AF9E-3FFD32DF03FC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E8E04-2C64-4877-8443-EF2F0EA67017}"/>
              </a:ext>
            </a:extLst>
          </p:cNvPr>
          <p:cNvSpPr txBox="1"/>
          <p:nvPr/>
        </p:nvSpPr>
        <p:spPr>
          <a:xfrm>
            <a:off x="7659356" y="1231584"/>
            <a:ext cx="37213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When</a:t>
            </a:r>
            <a:r>
              <a:rPr lang="en-US" dirty="0"/>
              <a:t>? - </a:t>
            </a:r>
            <a:r>
              <a:rPr lang="en-US" b="1" dirty="0"/>
              <a:t>on</a:t>
            </a:r>
            <a:r>
              <a:rPr lang="en-US" dirty="0"/>
              <a:t>, </a:t>
            </a:r>
            <a:r>
              <a:rPr lang="en-US" b="1" dirty="0"/>
              <a:t>before</a:t>
            </a:r>
            <a:r>
              <a:rPr lang="en-US" dirty="0"/>
              <a:t>, </a:t>
            </a:r>
            <a:r>
              <a:rPr lang="en-US" b="1" dirty="0"/>
              <a:t>after</a:t>
            </a:r>
          </a:p>
          <a:p>
            <a:r>
              <a:rPr lang="en-US" b="1" dirty="0"/>
              <a:t>Who</a:t>
            </a:r>
            <a:r>
              <a:rPr lang="en-US" dirty="0"/>
              <a:t>?   - ENTITY - Employee</a:t>
            </a:r>
          </a:p>
          <a:p>
            <a:r>
              <a:rPr lang="en-US" b="1" dirty="0"/>
              <a:t>Operation</a:t>
            </a:r>
            <a:r>
              <a:rPr lang="en-US" dirty="0"/>
              <a:t>? – CREATE, UPDATE</a:t>
            </a:r>
          </a:p>
          <a:p>
            <a:r>
              <a:rPr lang="en-US" b="1" dirty="0"/>
              <a:t>What</a:t>
            </a:r>
            <a:r>
              <a:rPr lang="en-US" dirty="0"/>
              <a:t>? – Validate if input Sal &lt; 1mn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Event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Event Handler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In CAP everything that happens at runtime is an event that is sent to a service. They are a powerful means to extend CAP. An event handler is simply a method, that is executed when something happens in the application.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If you need a specific service to react to a specific event, you register an event handler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srv.&lt;phase&gt;(&lt;event&gt;)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where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the instance of the service that you are extending,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&lt;phase&gt;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one of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before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or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after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&lt;event&gt;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any kind of named event as a string (e.g.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'READ'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Once a service has an event handler for a specific event, it becomes a consumer for that event.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srv.emit(&lt;event&gt;)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a service can send arbitrary events. These events then get consumed by other services that have event handlers registered for the respective event.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FB1151A-58FE-450B-B0A3-A168720B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72" y="4204603"/>
            <a:ext cx="5593773" cy="24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>
                <a:effectLst/>
                <a:latin typeface="Cooper Black" panose="0208090404030B020404" pitchFamily="18" charset="0"/>
              </a:rPr>
              <a:t>Error Handling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5304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3159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3265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1513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10809</TotalTime>
  <Words>450</Words>
  <Application>Microsoft Office PowerPoint</Application>
  <PresentationFormat>Widescreen</PresentationFormat>
  <Paragraphs>81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2022-01-13T16:03:02Z</dcterms:modified>
</cp:coreProperties>
</file>